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1" r:id="rId7"/>
    <p:sldId id="266" r:id="rId8"/>
    <p:sldId id="267" r:id="rId9"/>
    <p:sldId id="270" r:id="rId10"/>
    <p:sldId id="271" r:id="rId11"/>
    <p:sldId id="273" r:id="rId12"/>
    <p:sldId id="265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EECD5"/>
    <a:srgbClr val="FFFDE4"/>
    <a:srgbClr val="FDF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72E23-CA99-4283-AAC6-F001C5DD622B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D36B5-FA4A-4112-AD12-101780DFA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2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7CE-D173-424E-8F12-4B92C280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AD0B2-6B6E-4F4E-AF09-6A7695E6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A5EC-F7DF-46F9-B24E-508D9625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08B2-AF3B-490A-8173-33AFFD7D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12E1-1EFB-4233-A8FD-3D5680C8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FF0-CC1D-4B68-B2A4-387D206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6E708-BF64-475D-8309-F99865976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A1A6-5150-44BF-90EB-E60DF6D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A227-8DF2-4853-926D-D57E5AA7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B3FC-3501-4A2E-81FF-4C7F393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2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D4918-0DC6-4DD3-9344-45198CB88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EE3C-6E78-4EBA-A6CC-5CC82B442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71A9-41B3-428F-A6DF-215A66F1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4C9A-FC11-4ABF-A1E3-87B0DFCC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2AA5-9DD8-4570-B873-80DD66A5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8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7868-3735-4FC5-BE32-BFC9B35A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7FED-B712-4694-87CE-65C6F1F5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4CCB-57F4-4239-A5A7-48FC3BD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CB42A-C36C-4544-AA3F-C36E90DD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1CDA-005E-4F64-B736-467261F3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86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63D1-F6E2-4AF4-B338-697F32D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DB0E-4C34-4040-BA0E-B55FF090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B25F-9A88-4ABD-8753-6044E104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9029-D347-4E41-BF6E-58C1818D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10F5-F380-490A-9979-8E607E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19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326-17CB-464B-94AE-AFA6FF33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DE9C-F9DA-4C02-995E-910C8EF38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828F-C110-41E2-82B1-FB51C96C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A9DDD-3805-426A-9149-52610B14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8F64-0967-4468-BA79-B8B33110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CC97-91CA-4406-8D12-984E10D0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65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483C-9D16-4CDF-8263-0667E54D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DF787-AFFF-40ED-8649-374DBCB5C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F306F-C17D-460A-8E06-9ABD8C00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A8804-1FBC-4470-A799-1E84B0BFB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58514-8463-4D1F-8867-DB382EA04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4D3B6-8B00-4ED7-9539-4D6ED4A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A22AF-BEDE-45E1-A7F9-8DE7E36C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48324-73F9-43E0-AB87-E8AFF602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6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04AC-3084-4A35-BD6C-733F8E5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C47B-8E75-481D-9980-88D7BAC0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B560E-6479-4DB2-916B-F0C74A12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A3C5A-ACF6-4234-9141-B55204A7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4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93AD8-D137-400B-BD1A-DA201EC0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329D4-F1EA-4565-8071-F9950895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7D292-39A6-44E2-8866-BBB91B86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F77-923B-4D66-8377-65D2D6E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2514-FB0B-42C9-B7FF-6A15FE87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E30-F99B-4DAE-AB50-D67A15A23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25489-1A45-4D55-925A-BA0CE86A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3BDB-F840-4C74-8A5D-695D6551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32237-3E44-41A7-AEF6-151DA7A6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290-44B6-4E20-8B00-91E689C2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513A3-BCE2-493C-B100-C2C2F066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70C3-C8CA-4BF7-80AD-FC29E3FAE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1677-6D57-44A0-9329-8A11B07D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4A9E-15CE-43A7-8CFB-A77B2DED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8C2CC-D463-41C5-A245-5A1DE56E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5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39335-191E-4343-B593-D44A33DB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90E6-2F44-4F7B-955B-E98F4607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5047-B996-491F-8F39-E4109FDE1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B1DF2-D5C1-4720-97DB-EB4F213E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A2DA-78B0-4DD7-9710-1416270A7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Tes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sont</a:t>
            </a:r>
            <a:r>
              <a:rPr lang="en-CA" sz="4000" b="1" dirty="0">
                <a:solidFill>
                  <a:schemeClr val="bg1"/>
                </a:solidFill>
              </a:rPr>
              <a:t> dans le</a:t>
            </a:r>
          </a:p>
          <a:p>
            <a:pPr algn="ctr"/>
            <a:r>
              <a:rPr lang="en-CA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histoire</a:t>
            </a:r>
            <a:r>
              <a:rPr lang="en-CA" sz="4000" b="1" dirty="0">
                <a:solidFill>
                  <a:srgbClr val="FF0000"/>
                </a:solidFill>
              </a:rPr>
              <a:t> ; </a:t>
            </a:r>
            <a:r>
              <a:rPr lang="en-CA" sz="4000" b="1" dirty="0" err="1">
                <a:solidFill>
                  <a:srgbClr val="FF0000"/>
                </a:solidFill>
              </a:rPr>
              <a:t>traçabilité</a:t>
            </a:r>
            <a:r>
              <a:rPr lang="en-CA" sz="4000" b="1" dirty="0">
                <a:solidFill>
                  <a:srgbClr val="FF0000"/>
                </a:solidFill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F522-8A3A-4E22-A26D-5656E0C8F57C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10515600" cy="10096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Licenses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DOI for code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Good practice, conventions</a:t>
            </a:r>
          </a:p>
        </p:txBody>
      </p:sp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La </a:t>
            </a:r>
            <a:r>
              <a:rPr lang="en-CA" sz="4400" b="1" dirty="0" err="1"/>
              <a:t>meilleure</a:t>
            </a:r>
            <a:r>
              <a:rPr lang="en-CA" sz="4400" b="1" dirty="0"/>
              <a:t> solution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rgbClr val="FF0000"/>
                </a:solidFill>
              </a:rPr>
              <a:t>Traitez votre code comme un produit de recherche</a:t>
            </a:r>
            <a:endParaRPr lang="en-CA" sz="44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 err="1"/>
              <a:t>Ressources</a:t>
            </a:r>
            <a:r>
              <a:rPr lang="en-CA" sz="4400" b="1" dirty="0"/>
              <a:t> </a:t>
            </a:r>
            <a:r>
              <a:rPr lang="en-CA" sz="4400" b="1" u="sng" dirty="0" err="1"/>
              <a:t>recommandées</a:t>
            </a:r>
            <a:endParaRPr lang="en-CA" sz="4400" b="1" u="sng" dirty="0"/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6" y="198041"/>
            <a:ext cx="9615948" cy="64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Quelques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centaines</a:t>
            </a:r>
            <a:r>
              <a:rPr lang="en-CA" sz="4000" b="1" dirty="0">
                <a:solidFill>
                  <a:schemeClr val="bg1"/>
                </a:solidFill>
              </a:rPr>
              <a:t> de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sur </a:t>
            </a:r>
            <a:r>
              <a:rPr lang="en-CA" sz="4000" b="1" dirty="0" err="1">
                <a:solidFill>
                  <a:schemeClr val="bg1"/>
                </a:solidFill>
              </a:rPr>
              <a:t>l’écran</a:t>
            </a:r>
            <a:r>
              <a:rPr lang="en-CA" sz="4000" b="1" dirty="0">
                <a:solidFill>
                  <a:schemeClr val="bg1"/>
                </a:solidFill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1"/>
                </a:solidFill>
              </a:rPr>
              <a:t>Tu </a:t>
            </a:r>
            <a:r>
              <a:rPr lang="en-CA" sz="4400" b="1" dirty="0" err="1">
                <a:solidFill>
                  <a:schemeClr val="bg1"/>
                </a:solidFill>
              </a:rPr>
              <a:t>décharges</a:t>
            </a:r>
            <a:r>
              <a:rPr lang="en-CA" sz="4400" b="1" dirty="0">
                <a:solidFill>
                  <a:schemeClr val="bg1"/>
                </a:solidFill>
              </a:rPr>
              <a:t>/caches des </a:t>
            </a:r>
            <a:r>
              <a:rPr lang="en-CA" sz="4400" b="1" dirty="0" err="1">
                <a:solidFill>
                  <a:schemeClr val="bg1"/>
                </a:solidFill>
              </a:rPr>
              <a:t>fichiers</a:t>
            </a:r>
            <a:endParaRPr lang="en-CA" sz="4400" b="1" dirty="0">
              <a:solidFill>
                <a:schemeClr val="bg1"/>
              </a:solidFill>
            </a:endParaRPr>
          </a:p>
          <a:p>
            <a:pPr algn="ctr"/>
            <a:r>
              <a:rPr lang="en-CA" sz="4400" b="1" dirty="0">
                <a:solidFill>
                  <a:schemeClr val="bg1"/>
                </a:solidFill>
              </a:rPr>
              <a:t>dans des emplacements </a:t>
            </a:r>
            <a:r>
              <a:rPr lang="en-CA" sz="4400" b="1" dirty="0" err="1">
                <a:solidFill>
                  <a:schemeClr val="bg1"/>
                </a:solidFill>
              </a:rPr>
              <a:t>cryptés</a:t>
            </a:r>
            <a:r>
              <a:rPr lang="en-CA" sz="4400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Tu es prêt à brûler tout ton système « d'organisation » ?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#1</a:t>
            </a:r>
            <a:endParaRPr lang="en-CA" sz="4400" dirty="0"/>
          </a:p>
          <a:p>
            <a:pPr algn="ctr"/>
            <a:endParaRPr lang="en-C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#2</a:t>
            </a:r>
            <a:endParaRPr lang="en-CA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600" b="1" dirty="0"/>
              <a:t>READMEs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#3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 err="1">
                <a:solidFill>
                  <a:srgbClr val="FF0000"/>
                </a:solidFill>
              </a:rPr>
              <a:t>contrôle</a:t>
            </a:r>
            <a:r>
              <a:rPr lang="en-CA" sz="4400" b="1" dirty="0">
                <a:solidFill>
                  <a:srgbClr val="FF0000"/>
                </a:solidFill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162</Words>
  <Application>Microsoft Office PowerPoint</Application>
  <PresentationFormat>Widescreen</PresentationFormat>
  <Paragraphs>28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Garner</dc:creator>
  <cp:lastModifiedBy>Rebecca Garner</cp:lastModifiedBy>
  <cp:revision>23</cp:revision>
  <dcterms:created xsi:type="dcterms:W3CDTF">2019-10-29T21:53:01Z</dcterms:created>
  <dcterms:modified xsi:type="dcterms:W3CDTF">2019-11-02T00:18:19Z</dcterms:modified>
</cp:coreProperties>
</file>